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A150B9-1A40-F22B-641C-14F59D938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692BB5-1228-9EDB-6147-27F41E290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244B1D-B8B4-6C32-6D76-E69462210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E0D98-4B60-4077-B58D-395356587B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40668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F7AE7-68E7-3F09-B08F-596CC62E8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E20AD-ABDE-A933-BC5B-2354C3845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E4727-E929-B895-3114-CE5457080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4A2DD-1B32-4E49-9C58-F29BE93C6F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06176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5AE9E-5DB8-F51E-680F-C52C8BA1E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29681D-1A7F-1E7E-B409-2E614876B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67E64-B68B-CA00-EE6E-5C1CD7C7E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2357B-4C0D-48CA-B8DE-EAE370F99C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93423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63FB5F-F246-C721-C0BA-73CEF3A2E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A3428A-0226-D013-A122-D58E786F2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B17F6-38C0-1ED3-701E-E9C7327EB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8C65C-BFF3-44BB-9F3D-BEF2FB0DCF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6343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DBE45D-FCA7-168B-8788-9F4948F12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D647F-8FCD-38E3-B388-AB062050B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EDEC0-2B23-BD10-725F-98FBC1424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A58F9-6B67-4423-B410-0004F2567F4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7294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90060A8-9A86-D5CE-D145-774C036A3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F280B3F-3DFD-15C5-D692-C487BF21C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639CDCC-ED22-0FA6-5464-B399DCFFA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09A8F-49B6-472D-9050-A066E29F711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78875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AF4FDE2-F1D4-05E4-1CED-61ED95F61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10D2262-1436-B0C6-7B91-7E0E7FE7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25288C9-72E6-C45B-CC0F-3378E6A8B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7C46B-5F47-4B4A-B1BC-12B5539A77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40176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542AADC-2462-B5C0-2421-2712EB0A4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97ECB6E-83D8-F9D3-25A0-5D489EA66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A45FB0F-A3C7-C1D4-5717-F99ADE634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CEA6A-65B2-4DA1-A37B-6297ECFF09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64707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637BA1D-BA46-B620-1F5C-944B4A30E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BAA364B-BA66-3825-7BDB-338E80545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AEF1F19-0839-B713-B897-AAB94FC20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74EF2-F0CC-4D56-BD7E-53E446630FC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87403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81A8A1-9F52-CE69-188A-EF5711E51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607261-BC81-A41B-B037-B20230B3A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D87D08-856C-EA38-2493-3DFE58BD5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779B7-3D75-4C20-9C70-9585135AC69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58436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B97142B-C505-2436-0703-68AD64E7D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B4A82E-52F5-7529-BBFD-41371A135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65E31D-65A6-BCB1-8F5B-C96339D8F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F2D25-7331-4AF0-8591-615BF580E93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62439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A45690A-FEEA-51DE-FCED-5A17E810E2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9A80D26-8D68-A463-C32D-F26E018E80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78C85-C054-2B2F-D859-B11DF8E044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7E16D-0BD8-34A1-33B1-1756DEC67A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3DB81-1DA8-51DA-12FA-2026221B2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D562B4A-C764-4BAB-BADA-3684F5E9797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3F7FD83-78D9-D183-5666-4DC60FF4C68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866900" y="1844675"/>
            <a:ext cx="8458200" cy="2808288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Where he leads me I will follow,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Where he leads me I will follow,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Where he leads me I will follow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I'll go with him, with him, all the way.</a:t>
            </a:r>
          </a:p>
        </p:txBody>
      </p:sp>
      <p:sp>
        <p:nvSpPr>
          <p:cNvPr id="2051" name="TextBox 6">
            <a:extLst>
              <a:ext uri="{FF2B5EF4-FFF2-40B4-BE49-F238E27FC236}">
                <a16:creationId xmlns:a16="http://schemas.microsoft.com/office/drawing/2014/main" id="{8C75E5DF-4E86-8463-79F0-9C52F66D9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475" y="5949950"/>
            <a:ext cx="27368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Where he leads me I will follow </a:t>
            </a:r>
          </a:p>
          <a:p>
            <a:pPr eaLnBrk="1" hangingPunct="1"/>
            <a:r>
              <a:rPr lang="en-US" altLang="en-US" sz="1100"/>
              <a:t>Ernest William Blandy 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52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Wingdings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57. Where He Leads Me I Will Follow</dc:title>
  <dc:creator>E. Langley Smith</dc:creator>
  <cp:lastModifiedBy>Narelle Wheaton</cp:lastModifiedBy>
  <cp:revision>2</cp:revision>
  <dcterms:created xsi:type="dcterms:W3CDTF">2001-03-14T11:25:37Z</dcterms:created>
  <dcterms:modified xsi:type="dcterms:W3CDTF">2023-08-03T05:06:45Z</dcterms:modified>
</cp:coreProperties>
</file>